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4"/>
  </p:sldMasterIdLst>
  <p:sldIdLst>
    <p:sldId id="256" r:id="rId5"/>
    <p:sldId id="263" r:id="rId6"/>
    <p:sldId id="264" r:id="rId7"/>
    <p:sldId id="262" r:id="rId8"/>
    <p:sldId id="265" r:id="rId9"/>
    <p:sldId id="261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032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20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4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719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68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25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1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62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80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01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4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_(linka_metra_v_Praz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_(linka_metra_v_Praz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ue d'un métro en mouvement flou">
            <a:extLst>
              <a:ext uri="{FF2B5EF4-FFF2-40B4-BE49-F238E27FC236}">
                <a16:creationId xmlns:a16="http://schemas.microsoft.com/office/drawing/2014/main" id="{FCBEEDB3-CEC7-4905-9F0F-4F04CD499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44C659-2F68-403E-B61F-F44E545DA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  <a:latin typeface="Bodoni MT Black"/>
                <a:cs typeface="Calibri Light"/>
              </a:rPr>
              <a:t>MÉTRO D</a:t>
            </a:r>
            <a:endParaRPr lang="cs-CZ">
              <a:solidFill>
                <a:schemeClr val="tx1"/>
              </a:solidFill>
              <a:latin typeface="Bodoni MT Black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EBA91F-7FD2-48DA-B912-FCD9E318E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433" y="4511650"/>
            <a:ext cx="10058400" cy="1143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cs-CZ" sz="3000">
                <a:solidFill>
                  <a:schemeClr val="tx1"/>
                </a:solidFill>
                <a:cs typeface="Calibri"/>
              </a:rPr>
              <a:t>Evelína Vrzalová</a:t>
            </a:r>
            <a:endParaRPr lang="en-US" sz="3000">
              <a:solidFill>
                <a:schemeClr val="tx1"/>
              </a:solidFill>
            </a:endParaRPr>
          </a:p>
          <a:p>
            <a:r>
              <a:rPr lang="cs-CZ" sz="3000">
                <a:solidFill>
                  <a:schemeClr val="tx1"/>
                </a:solidFill>
                <a:cs typeface="Calibri"/>
              </a:rPr>
              <a:t>Magdaléna Eliášová </a:t>
            </a:r>
            <a:endParaRPr lang="cs-CZ" sz="3000">
              <a:solidFill>
                <a:schemeClr val="tx1"/>
              </a:solidFill>
            </a:endParaRPr>
          </a:p>
          <a:p>
            <a:r>
              <a:rPr lang="cs-CZ" sz="3000">
                <a:solidFill>
                  <a:schemeClr val="tx1"/>
                </a:solidFill>
                <a:cs typeface="Calibri"/>
              </a:rPr>
              <a:t>Adina Marsault</a:t>
            </a:r>
          </a:p>
        </p:txBody>
      </p:sp>
    </p:spTree>
    <p:extLst>
      <p:ext uri="{BB962C8B-B14F-4D97-AF65-F5344CB8AC3E}">
        <p14:creationId xmlns:p14="http://schemas.microsoft.com/office/powerpoint/2010/main" val="1157471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>
            <a:extLst>
              <a:ext uri="{FF2B5EF4-FFF2-40B4-BE49-F238E27FC236}">
                <a16:creationId xmlns:a16="http://schemas.microsoft.com/office/drawing/2014/main" id="{AA7280DA-87EA-4586-8363-0E681DDB0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03D44D32-7E57-4560-A1F9-78DACBC3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FAC10E55-DD22-414D-96C8-AF83F366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356704-D6BB-4D4B-94D9-2819B265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785" r="7881" b="-1"/>
          <a:stretch/>
        </p:blipFill>
        <p:spPr>
          <a:xfrm>
            <a:off x="32572" y="10"/>
            <a:ext cx="12191980" cy="6857990"/>
          </a:xfrm>
          <a:prstGeom prst="rect">
            <a:avLst/>
          </a:prstGeom>
        </p:spPr>
      </p:pic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0F2C44FD-A2CB-42F3-8C0F-13C80C3F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E0ACE77-F838-49BA-9361-C188DB44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POURQUOI ON EN PARLE? 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F76142C-2B6C-42FD-BCD5-76D872BBD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 </a:t>
            </a:r>
            <a:r>
              <a:rPr lang="fr" sz="2400">
                <a:ea typeface="+mn-lt"/>
                <a:cs typeface="+mn-lt"/>
              </a:rPr>
              <a:t> Le métro D améliorera la situation de transport à Prague pour les habitants  </a:t>
            </a:r>
            <a:endParaRPr lang="en-US" sz="2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Il sera une option plus écologique (on utilisera moins les voitures et les bus) </a:t>
            </a:r>
            <a:endParaRPr lang="cs-CZ" sz="2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Le métro passera par plus de station, il sera plus facile de se rendre au centre pour les personnes habitant plus loin </a:t>
            </a:r>
            <a:endParaRPr lang="cs-CZ" sz="2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L´arrêt </a:t>
            </a:r>
            <a:r>
              <a:rPr lang="fr" sz="2400" err="1">
                <a:ea typeface="+mn-lt"/>
                <a:cs typeface="+mn-lt"/>
              </a:rPr>
              <a:t>Muzeum</a:t>
            </a:r>
            <a:r>
              <a:rPr lang="fr" sz="2400">
                <a:ea typeface="+mn-lt"/>
                <a:cs typeface="+mn-lt"/>
              </a:rPr>
              <a:t> sera moins surchargé</a:t>
            </a:r>
            <a:r>
              <a:rPr lang="cs-CZ" sz="2400">
                <a:ea typeface="+mn-lt"/>
                <a:cs typeface="+mn-lt"/>
              </a:rPr>
              <a:t> car </a:t>
            </a:r>
            <a:r>
              <a:rPr lang="fr" sz="2400">
                <a:ea typeface="+mn-lt"/>
                <a:cs typeface="+mn-lt"/>
              </a:rPr>
              <a:t>le métro D sera connecté au métro A </a:t>
            </a:r>
            <a:endParaRPr lang="cs-CZ" sz="2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Les politiciens utilisent beaucoup ce sujet pour gagner les élections </a:t>
            </a:r>
            <a:endParaRPr lang="cs-CZ" sz="24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2BDA5420-0510-41C7-996B-E9C6761AE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6007FC-C01C-4951-AB84-268A950BD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35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C30CBADF-EB8D-4949-AF25-D4A6DEA34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85" r="78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Nadpis 19">
            <a:extLst>
              <a:ext uri="{FF2B5EF4-FFF2-40B4-BE49-F238E27FC236}">
                <a16:creationId xmlns:a16="http://schemas.microsoft.com/office/drawing/2014/main" id="{A97A5AF8-CBCB-4198-BE21-8AECD5CC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cs typeface="Calibri Light"/>
              </a:rPr>
              <a:t>TIMELINE</a:t>
            </a:r>
          </a:p>
        </p:txBody>
      </p:sp>
      <p:sp>
        <p:nvSpPr>
          <p:cNvPr id="1043" name="Content Placeholder 1035">
            <a:extLst>
              <a:ext uri="{FF2B5EF4-FFF2-40B4-BE49-F238E27FC236}">
                <a16:creationId xmlns:a16="http://schemas.microsoft.com/office/drawing/2014/main" id="{432B28EC-D082-46DA-A0F2-9A43873CC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Années 60,70 - </a:t>
            </a:r>
            <a:r>
              <a:rPr lang="cs-CZ" sz="2400">
                <a:ea typeface="+mn-lt"/>
                <a:cs typeface="+mn-lt"/>
              </a:rPr>
              <a:t>la 1ère </a:t>
            </a:r>
            <a:r>
              <a:rPr lang="fr" sz="2400">
                <a:ea typeface="+mn-lt"/>
                <a:cs typeface="+mn-lt"/>
              </a:rPr>
              <a:t>idée de construire le métro D (tout comme les autres lignes) </a:t>
            </a:r>
            <a:endParaRPr lang="cs-CZ" sz="2400">
              <a:cs typeface="Calibri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Puis le métro D n‘a pas été réalisé </a:t>
            </a:r>
            <a:endParaRPr lang="cs-CZ">
              <a:cs typeface="Calibri" panose="020F0502020204030204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2002 – après les inondations l‘idée de faire le métro D est revenu </a:t>
            </a:r>
            <a:endParaRPr lang="cs-CZ">
              <a:cs typeface="Calibri" panose="020F0502020204030204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2005 - SUDOP - l‘organisation qui s‘occupe des plans de construction </a:t>
            </a:r>
            <a:endParaRPr lang="cs-CZ">
              <a:cs typeface="Calibri" panose="020F0502020204030204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2010 – la trajectoire a été plus planifiée, le métro passera par </a:t>
            </a:r>
            <a:r>
              <a:rPr lang="fr" sz="2400" err="1">
                <a:ea typeface="+mn-lt"/>
                <a:cs typeface="+mn-lt"/>
              </a:rPr>
              <a:t>Praha</a:t>
            </a:r>
            <a:r>
              <a:rPr lang="fr" sz="2400">
                <a:ea typeface="+mn-lt"/>
                <a:cs typeface="+mn-lt"/>
              </a:rPr>
              <a:t> </a:t>
            </a:r>
            <a:r>
              <a:rPr lang="fr" sz="2400" err="1">
                <a:ea typeface="+mn-lt"/>
                <a:cs typeface="+mn-lt"/>
              </a:rPr>
              <a:t>Krč</a:t>
            </a:r>
            <a:r>
              <a:rPr lang="fr" sz="2400">
                <a:ea typeface="+mn-lt"/>
                <a:cs typeface="+mn-lt"/>
              </a:rPr>
              <a:t>, </a:t>
            </a:r>
            <a:r>
              <a:rPr lang="cs-CZ" sz="2400">
                <a:ea typeface="+mn-lt"/>
                <a:cs typeface="+mn-lt"/>
              </a:rPr>
              <a:t>Lhotka, Nové Dvory, Libuš, Písnice</a:t>
            </a:r>
            <a:r>
              <a:rPr lang="fr" sz="240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2011 – il n’y a pas assez d‘argent, on planifie la construction pour 2020 </a:t>
            </a:r>
            <a:endParaRPr lang="cs-CZ">
              <a:cs typeface="Calibri" panose="020F0502020204030204"/>
            </a:endParaRPr>
          </a:p>
          <a:p>
            <a:pPr marL="342900" indent="-342900">
              <a:buClr>
                <a:srgbClr val="6F6F74"/>
              </a:buClr>
              <a:buFont typeface="Arial" panose="020F0502020204030204" pitchFamily="34" charset="0"/>
              <a:buChar char="•"/>
            </a:pPr>
            <a:endParaRPr lang="cs-CZ">
              <a:cs typeface="Calibri" panose="020F0502020204030204"/>
            </a:endParaRPr>
          </a:p>
          <a:p>
            <a:pPr marL="342900" indent="-342900">
              <a:buClrTx/>
              <a:buFont typeface="Arial" panose="020F0502020204030204" pitchFamily="34" charset="0"/>
              <a:buChar char="•"/>
            </a:pPr>
            <a:endParaRPr lang="cs-CZ" sz="2400">
              <a:cs typeface="Calibri"/>
            </a:endParaRPr>
          </a:p>
          <a:p>
            <a:pPr>
              <a:buClrTx/>
              <a:buFont typeface="Arial" panose="020F0502020204030204" pitchFamily="34" charset="0"/>
              <a:buChar char="•"/>
            </a:pPr>
            <a:endParaRPr lang="cs-CZ" sz="2400">
              <a:cs typeface="Calibri"/>
            </a:endParaRPr>
          </a:p>
          <a:p>
            <a:pPr>
              <a:buClrTx/>
              <a:buFont typeface="Arial" panose="020F050202020403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</p:txBody>
      </p:sp>
      <p:sp>
        <p:nvSpPr>
          <p:cNvPr id="4" name="AutoShape 2" descr="Podívali jsme se do největší stavební jámy v Praze. Hloubí se tunel pro metro  D - Novinky.cz">
            <a:extLst>
              <a:ext uri="{FF2B5EF4-FFF2-40B4-BE49-F238E27FC236}">
                <a16:creationId xmlns:a16="http://schemas.microsoft.com/office/drawing/2014/main" id="{86BFFDCD-8662-40BB-BAFD-29707D443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9041" y="4509247"/>
            <a:ext cx="4565374" cy="45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1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C30CBADF-EB8D-4949-AF25-D4A6DEA34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85" r="78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Nadpis 19">
            <a:extLst>
              <a:ext uri="{FF2B5EF4-FFF2-40B4-BE49-F238E27FC236}">
                <a16:creationId xmlns:a16="http://schemas.microsoft.com/office/drawing/2014/main" id="{A97A5AF8-CBCB-4198-BE21-8AECD5CC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cs typeface="Calibri Light"/>
              </a:rPr>
              <a:t>TIMELINE</a:t>
            </a:r>
          </a:p>
        </p:txBody>
      </p:sp>
      <p:sp>
        <p:nvSpPr>
          <p:cNvPr id="1043" name="Content Placeholder 1035">
            <a:extLst>
              <a:ext uri="{FF2B5EF4-FFF2-40B4-BE49-F238E27FC236}">
                <a16:creationId xmlns:a16="http://schemas.microsoft.com/office/drawing/2014/main" id="{432B28EC-D082-46DA-A0F2-9A43873CC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Tx/>
              <a:buNone/>
            </a:pPr>
            <a:endParaRPr lang="cs-CZ">
              <a:ea typeface="+mn-lt"/>
              <a:cs typeface="+mn-lt"/>
            </a:endParaRPr>
          </a:p>
          <a:p>
            <a:pPr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2012 – la trajectoire est raccourci A cause des problèmes financiers </a:t>
            </a:r>
            <a:endParaRPr lang="cs-CZ">
              <a:cs typeface="Calibri" panose="020F0502020204030204"/>
            </a:endParaRPr>
          </a:p>
          <a:p>
            <a:pPr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2015 – projet du métro autonome, une part devrait être utilisable en 2020, mais pas tous les terrains de construction ne leur appartiennent </a:t>
            </a:r>
            <a:endParaRPr lang="cs-CZ">
              <a:cs typeface="Calibri" panose="020F0502020204030204"/>
            </a:endParaRPr>
          </a:p>
          <a:p>
            <a:pPr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2019 – le terrain a été plus étudié  </a:t>
            </a:r>
            <a:endParaRPr lang="cs-CZ">
              <a:cs typeface="Calibri" panose="020F0502020204030204"/>
            </a:endParaRPr>
          </a:p>
          <a:p>
            <a:pPr>
              <a:buClr>
                <a:srgbClr val="6F6F74"/>
              </a:buClr>
              <a:buFont typeface="Arial" panose="020F0502020204030204" pitchFamily="34" charset="0"/>
              <a:buChar char="•"/>
            </a:pPr>
            <a:r>
              <a:rPr lang="fr" sz="2400">
                <a:ea typeface="+mn-lt"/>
                <a:cs typeface="+mn-lt"/>
              </a:rPr>
              <a:t>2020 – la crise sanitaire, construction décalée a une longueur </a:t>
            </a:r>
            <a:r>
              <a:rPr lang="fr" sz="2400" err="1">
                <a:ea typeface="+mn-lt"/>
                <a:cs typeface="+mn-lt"/>
              </a:rPr>
              <a:t>indeterminée</a:t>
            </a:r>
            <a:r>
              <a:rPr lang="fr" sz="240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  <a:p>
            <a:pPr>
              <a:buClr>
                <a:srgbClr val="6F6F74"/>
              </a:buClr>
              <a:buFont typeface="Arial" panose="020F0502020204030204" pitchFamily="34" charset="0"/>
              <a:buChar char="•"/>
            </a:pPr>
            <a:endParaRPr lang="cs-CZ">
              <a:cs typeface="Calibri" panose="020F0502020204030204"/>
            </a:endParaRPr>
          </a:p>
          <a:p>
            <a:pPr>
              <a:buClrTx/>
            </a:pPr>
            <a:endParaRPr lang="cs-CZ" sz="2400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sz="2400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sz="2400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</p:txBody>
      </p:sp>
      <p:sp>
        <p:nvSpPr>
          <p:cNvPr id="4" name="AutoShape 2" descr="Podívali jsme se do největší stavební jámy v Praze. Hloubí se tunel pro metro  D - Novinky.cz">
            <a:extLst>
              <a:ext uri="{FF2B5EF4-FFF2-40B4-BE49-F238E27FC236}">
                <a16:creationId xmlns:a16="http://schemas.microsoft.com/office/drawing/2014/main" id="{86BFFDCD-8662-40BB-BAFD-29707D443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9041" y="4509247"/>
            <a:ext cx="4565374" cy="45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2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FE3F58E-F1B0-4772-9271-8763498A9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785" r="7881" b="-1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6F972-D025-4CF0-B055-A1305CA70C80}"/>
              </a:ext>
            </a:extLst>
          </p:cNvPr>
          <p:cNvSpPr txBox="1"/>
          <p:nvPr/>
        </p:nvSpPr>
        <p:spPr>
          <a:xfrm>
            <a:off x="552168" y="793231"/>
            <a:ext cx="6031172" cy="22192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fr" sz="4800" spc="-5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Les futures stations de </a:t>
            </a:r>
            <a:r>
              <a:rPr lang="en-US" sz="4800" spc="-5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la nouvelle </a:t>
            </a:r>
            <a:r>
              <a:rPr lang="en-US" sz="4800" spc="-5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ligne</a:t>
            </a:r>
            <a:r>
              <a:rPr lang="en-US" sz="4800" spc="-5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de </a:t>
            </a:r>
            <a:r>
              <a:rPr lang="en-US" sz="4800" spc="-5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métro</a:t>
            </a:r>
            <a:r>
              <a:rPr lang="fr" sz="4800" spc="-5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 </a:t>
            </a:r>
            <a:r>
              <a:rPr lang="fr" sz="4800" spc="-50">
                <a:ea typeface="+mn-lt"/>
                <a:cs typeface="+mn-lt"/>
              </a:rPr>
              <a:t> </a:t>
            </a:r>
            <a:r>
              <a:rPr lang="en-US" sz="4800" spc="-50">
                <a:ea typeface="+mn-lt"/>
                <a:cs typeface="+mn-lt"/>
              </a:rPr>
              <a:t> </a:t>
            </a:r>
            <a:endParaRPr lang="en-US">
              <a:ea typeface="+mj-ea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D9DF09-3F4C-4E74-A38E-FCBC288C5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1C3F628-5B34-4667-8612-453FE911B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BDFBF2-B362-492A-8738-4B63A8F62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Podívali jsme se do největší stavební jámy v Praze. Hloubí se tunel pro metro  D - Novinky.cz">
            <a:extLst>
              <a:ext uri="{FF2B5EF4-FFF2-40B4-BE49-F238E27FC236}">
                <a16:creationId xmlns:a16="http://schemas.microsoft.com/office/drawing/2014/main" id="{86BFFDCD-8662-40BB-BAFD-29707D443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071" y="3758453"/>
            <a:ext cx="4565374" cy="45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4" descr="Podívali jsme se do největší stavební jámy v Praze. Hloubí se tunel pro metro  D - Novinky.cz">
            <a:extLst>
              <a:ext uri="{FF2B5EF4-FFF2-40B4-BE49-F238E27FC236}">
                <a16:creationId xmlns:a16="http://schemas.microsoft.com/office/drawing/2014/main" id="{F1E06B40-FC8D-46C3-B86D-A2473F7FE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4243" y="2322443"/>
            <a:ext cx="4737652" cy="47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83B8E-1E32-4421-88CA-3338055F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60780"/>
            <a:ext cx="5606498" cy="4150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7BA699-71DE-4E5D-BE10-C44C745FF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4048" r="566" b="12054"/>
          <a:stretch/>
        </p:blipFill>
        <p:spPr bwMode="auto">
          <a:xfrm>
            <a:off x="995845" y="4475178"/>
            <a:ext cx="10193980" cy="18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6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19 - stanice Pankrác - nástupiště">
            <a:extLst>
              <a:ext uri="{FF2B5EF4-FFF2-40B4-BE49-F238E27FC236}">
                <a16:creationId xmlns:a16="http://schemas.microsoft.com/office/drawing/2014/main" id="{BCCAF35F-05CC-4D1E-AF96-14D9455D5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r="-2" b="-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15 - stanice Náměstí Míru - nástupiště - přestup na trasu A">
            <a:extLst>
              <a:ext uri="{FF2B5EF4-FFF2-40B4-BE49-F238E27FC236}">
                <a16:creationId xmlns:a16="http://schemas.microsoft.com/office/drawing/2014/main" id="{39B98A2E-81AA-4347-BCB6-9F0066657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r="285" b="-2"/>
          <a:stretch/>
        </p:blipFill>
        <p:spPr bwMode="auto">
          <a:xfrm>
            <a:off x="6176433" y="64092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3ABBC3-F749-4113-8B77-434C010B5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785" r="78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2C44FD-A2CB-42F3-8C0F-13C80C3F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FC5AFA-7956-4059-8F2E-49243ABE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NOTRE OPINION SUR LE MÉTRO D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3FB1BB-4260-48B7-A4DE-55B9A0FD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 "/>
            </a:pPr>
            <a:r>
              <a:rPr lang="fr" sz="2400" dirty="0">
                <a:ea typeface="+mn-lt"/>
                <a:cs typeface="+mn-lt"/>
              </a:rPr>
              <a:t>On pense que c‘est une bonne idée, mais malheureusement il ne sera pas construit tout de suite, on va devoir encore attendre longtemps avant de voir enfin le métro D terminé. </a:t>
            </a:r>
            <a:endParaRPr lang="cs-CZ" sz="2400" dirty="0">
              <a:cs typeface="Calibri"/>
            </a:endParaRPr>
          </a:p>
          <a:p>
            <a:pPr>
              <a:buFont typeface="Calibri" panose="020B0604020202020204" pitchFamily="34" charset="0"/>
              <a:buChar char=" "/>
            </a:pPr>
            <a:r>
              <a:rPr lang="fr" sz="2400" dirty="0">
                <a:ea typeface="+mn-lt"/>
                <a:cs typeface="+mn-lt"/>
              </a:rPr>
              <a:t>En tout cas, dès qu´il sera fini, nous serons bien contentes de l´essayer. </a:t>
            </a:r>
            <a:endParaRPr lang="cs-CZ" dirty="0"/>
          </a:p>
          <a:p>
            <a:pPr marL="0" indent="0">
              <a:buNone/>
            </a:pPr>
            <a:endParaRPr lang="cs-CZ" sz="2400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A5420-0510-41C7-996B-E9C6761AE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007FC-C01C-4951-AB84-268A950BD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C44D930-AA5D-498C-8FDE-0F0964DE9981}"/>
              </a:ext>
            </a:extLst>
          </p:cNvPr>
          <p:cNvSpPr txBox="1"/>
          <p:nvPr/>
        </p:nvSpPr>
        <p:spPr>
          <a:xfrm>
            <a:off x="1193532" y="5161208"/>
            <a:ext cx="5976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Pour plus </a:t>
            </a:r>
            <a:r>
              <a:rPr lang="cs-CZ" sz="2000" dirty="0" err="1"/>
              <a:t>d‘informations</a:t>
            </a:r>
            <a:r>
              <a:rPr lang="cs-CZ" sz="2000" dirty="0"/>
              <a:t>: https://www.dpp.cz/metro-d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334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3ABBC3-F749-4113-8B77-434C010B5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785" r="78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2C44FD-A2CB-42F3-8C0F-13C80C3F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FC5AFA-7956-4059-8F2E-49243ABE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/>
              <a:t>Merci beaucoup pour votre attention :)  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A5420-0510-41C7-996B-E9C6761AE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007FC-C01C-4951-AB84-268A950BD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0578466-5CA8-4357-968F-6CFC0D06F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7602" y="1891495"/>
            <a:ext cx="2597121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104FB435406D4C9DF219C69864D7AF" ma:contentTypeVersion="7" ma:contentTypeDescription="Vytvoří nový dokument" ma:contentTypeScope="" ma:versionID="8432d1bec18ecab3955e3cb0c331e892">
  <xsd:schema xmlns:xsd="http://www.w3.org/2001/XMLSchema" xmlns:xs="http://www.w3.org/2001/XMLSchema" xmlns:p="http://schemas.microsoft.com/office/2006/metadata/properties" xmlns:ns3="c61fc3df-a375-4c5b-896f-29e811862c78" xmlns:ns4="b6fe025b-7c92-4db3-a413-7aab3a9d7ca3" targetNamespace="http://schemas.microsoft.com/office/2006/metadata/properties" ma:root="true" ma:fieldsID="8571b7392895be0f3176e2e40f176db6" ns3:_="" ns4:_="">
    <xsd:import namespace="c61fc3df-a375-4c5b-896f-29e811862c78"/>
    <xsd:import namespace="b6fe025b-7c92-4db3-a413-7aab3a9d7c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fc3df-a375-4c5b-896f-29e81186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e025b-7c92-4db3-a413-7aab3a9d7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F8769B-748C-4522-8EFC-EFACF3CDB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B215C-FEAA-470F-A5A2-B31DA9CD6954}">
  <ds:schemaRefs>
    <ds:schemaRef ds:uri="b6fe025b-7c92-4db3-a413-7aab3a9d7ca3"/>
    <ds:schemaRef ds:uri="c61fc3df-a375-4c5b-896f-29e811862c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4890FF-119B-48CD-9D86-DCBA40D23A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1fc3df-a375-4c5b-896f-29e811862c78"/>
    <ds:schemaRef ds:uri="http://purl.org/dc/elements/1.1/"/>
    <ds:schemaRef ds:uri="http://schemas.microsoft.com/office/2006/metadata/properties"/>
    <ds:schemaRef ds:uri="b6fe025b-7c92-4db3-a413-7aab3a9d7ca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3092</TotalTime>
  <Words>342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Bodoni MT Black</vt:lpstr>
      <vt:lpstr>Calibri</vt:lpstr>
      <vt:lpstr>Calibri Light</vt:lpstr>
      <vt:lpstr>Retrospektiva</vt:lpstr>
      <vt:lpstr>MÉTRO D</vt:lpstr>
      <vt:lpstr>POURQUOI ON EN PARLE? </vt:lpstr>
      <vt:lpstr>TIMELINE</vt:lpstr>
      <vt:lpstr>TIMELINE</vt:lpstr>
      <vt:lpstr>Prezentace aplikace PowerPoint</vt:lpstr>
      <vt:lpstr>Prezentace aplikace PowerPoint</vt:lpstr>
      <vt:lpstr>NOTRE OPINION SUR LE MÉTRO D</vt:lpstr>
      <vt:lpstr>Merci beaucoup pour votre attention :)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Evelína Vrzalová</dc:creator>
  <cp:lastModifiedBy>Evelína Vrzalová</cp:lastModifiedBy>
  <cp:revision>2</cp:revision>
  <dcterms:created xsi:type="dcterms:W3CDTF">2021-11-09T15:17:30Z</dcterms:created>
  <dcterms:modified xsi:type="dcterms:W3CDTF">2021-11-11T18:50:00Z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0x01010072104FB435406D4C9DF219C69864D7AF</vt:lpwstr>
  </property>
</Properties>
</file>