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300" r:id="rId4"/>
    <p:sldId id="299" r:id="rId5"/>
    <p:sldId id="298" r:id="rId6"/>
    <p:sldId id="285" r:id="rId7"/>
    <p:sldId id="297" r:id="rId8"/>
    <p:sldId id="301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9T16:18:51.92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17.01.2020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17.01.2020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1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r="927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dirty="0" err="1" smtClean="0"/>
              <a:t>Iguane</a:t>
            </a:r>
            <a:r>
              <a:rPr lang="cs-CZ" sz="8000" dirty="0" smtClean="0"/>
              <a:t> </a:t>
            </a:r>
            <a:r>
              <a:rPr lang="cs-CZ" sz="8000" dirty="0" err="1" smtClean="0"/>
              <a:t>bleu</a:t>
            </a:r>
            <a:endParaRPr lang="cs-CZ" sz="80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 smtClean="0"/>
              <a:t>Tomáš Vlach </a:t>
            </a:r>
          </a:p>
          <a:p>
            <a:r>
              <a:rPr lang="cs-CZ" sz="2400" dirty="0" smtClean="0"/>
              <a:t>Šimon Lukáč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r>
              <a:rPr lang="cs-CZ" dirty="0" smtClean="0"/>
              <a:t>69</a:t>
            </a:r>
            <a:fld id="{19B51A1E-902D-48AF-9020-955120F399B6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4584"/>
          <a:stretch>
            <a:fillRect/>
          </a:stretch>
        </p:blipFill>
        <p:spPr/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7368" y="1834297"/>
            <a:ext cx="54742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Il</a:t>
            </a:r>
            <a:r>
              <a:rPr lang="cs-CZ" sz="2400" dirty="0" smtClean="0"/>
              <a:t> </a:t>
            </a:r>
            <a:r>
              <a:rPr lang="cs-CZ" sz="2400" dirty="0" err="1" smtClean="0"/>
              <a:t>mesure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</a:t>
            </a:r>
            <a:r>
              <a:rPr lang="cs-CZ" sz="2400" dirty="0" smtClean="0"/>
              <a:t> 1,5m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IL </a:t>
            </a:r>
            <a:r>
              <a:rPr lang="cs-CZ" sz="2400" dirty="0" err="1" smtClean="0"/>
              <a:t>pèse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</a:t>
            </a:r>
            <a:r>
              <a:rPr lang="cs-CZ" sz="2400" dirty="0" smtClean="0"/>
              <a:t> 14 </a:t>
            </a:r>
            <a:r>
              <a:rPr lang="cs-CZ" sz="2400" dirty="0" err="1" smtClean="0"/>
              <a:t>kilogrammes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dirty="0"/>
              <a:t>jeunes sont uniformément </a:t>
            </a:r>
            <a:r>
              <a:rPr lang="fr-FR" sz="2400" dirty="0" smtClean="0"/>
              <a:t>brun</a:t>
            </a:r>
            <a:r>
              <a:rPr lang="cs-CZ" sz="2400" dirty="0" smtClean="0"/>
              <a:t>s</a:t>
            </a:r>
            <a:r>
              <a:rPr lang="fr-FR" sz="2400" dirty="0" smtClean="0"/>
              <a:t> foncé</a:t>
            </a:r>
            <a:r>
              <a:rPr lang="cs-CZ" sz="2400" dirty="0" smtClean="0"/>
              <a:t>s</a:t>
            </a:r>
            <a:r>
              <a:rPr lang="fr-FR" sz="2400" dirty="0" smtClean="0"/>
              <a:t> </a:t>
            </a:r>
            <a:r>
              <a:rPr lang="fr-FR" sz="2400" dirty="0"/>
              <a:t>ou </a:t>
            </a:r>
            <a:r>
              <a:rPr lang="fr-FR" sz="2400" dirty="0" smtClean="0"/>
              <a:t>vert</a:t>
            </a:r>
            <a:r>
              <a:rPr lang="cs-CZ" sz="2400" dirty="0" smtClean="0"/>
              <a:t>s</a:t>
            </a:r>
            <a:r>
              <a:rPr lang="fr-FR" sz="2400" dirty="0" smtClean="0"/>
              <a:t>, </a:t>
            </a:r>
            <a:r>
              <a:rPr lang="fr-FR" sz="2400" dirty="0"/>
              <a:t>avec des anneaux sombres peu </a:t>
            </a:r>
            <a:r>
              <a:rPr lang="fr-FR" sz="2400" dirty="0" smtClean="0"/>
              <a:t>visibles</a:t>
            </a:r>
            <a:r>
              <a:rPr lang="cs-CZ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Les </a:t>
            </a:r>
            <a:r>
              <a:rPr lang="cs-CZ" sz="2400" dirty="0" err="1" smtClean="0"/>
              <a:t>males</a:t>
            </a:r>
            <a:r>
              <a:rPr lang="cs-CZ" sz="2400" dirty="0" smtClean="0"/>
              <a:t> </a:t>
            </a:r>
            <a:r>
              <a:rPr lang="cs-CZ" sz="2400" dirty="0" err="1" smtClean="0"/>
              <a:t>sont</a:t>
            </a:r>
            <a:r>
              <a:rPr lang="cs-CZ" sz="2400" dirty="0" smtClean="0"/>
              <a:t> plus </a:t>
            </a:r>
            <a:r>
              <a:rPr lang="cs-CZ" sz="2400" dirty="0" err="1" smtClean="0"/>
              <a:t>grands</a:t>
            </a:r>
            <a:r>
              <a:rPr lang="cs-CZ" sz="2400" dirty="0" smtClean="0"/>
              <a:t> et </a:t>
            </a:r>
            <a:r>
              <a:rPr lang="cs-CZ" sz="2400" dirty="0" err="1" smtClean="0"/>
              <a:t>bleus</a:t>
            </a:r>
            <a:r>
              <a:rPr lang="cs-CZ" sz="2400" dirty="0" smtClean="0"/>
              <a:t> </a:t>
            </a:r>
            <a:r>
              <a:rPr lang="cs-CZ" sz="2400" dirty="0" err="1" smtClean="0"/>
              <a:t>que</a:t>
            </a:r>
            <a:r>
              <a:rPr lang="cs-CZ" sz="2400" dirty="0" smtClean="0"/>
              <a:t> les </a:t>
            </a:r>
            <a:r>
              <a:rPr lang="cs-CZ" sz="2400" dirty="0" err="1" smtClean="0"/>
              <a:t>femelles</a:t>
            </a:r>
            <a:r>
              <a:rPr lang="cs-CZ" sz="2400" dirty="0"/>
              <a:t>.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7368" y="432000"/>
            <a:ext cx="557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/>
              <a:t>Description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9545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4" r="10590"/>
          <a:stretch/>
        </p:blipFill>
        <p:spPr/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cs-CZ" dirty="0"/>
              <a:t>9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" y="432000"/>
            <a:ext cx="544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/>
              <a:t>Nourriture</a:t>
            </a:r>
            <a:endParaRPr lang="cs-CZ" sz="6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" y="1773936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Iguane</a:t>
            </a:r>
            <a:r>
              <a:rPr lang="cs-CZ" sz="2400" dirty="0" smtClean="0"/>
              <a:t> </a:t>
            </a:r>
            <a:r>
              <a:rPr lang="cs-CZ" sz="2400" dirty="0" err="1" smtClean="0"/>
              <a:t>Bleu</a:t>
            </a:r>
            <a:r>
              <a:rPr lang="cs-CZ" sz="2400" dirty="0" smtClean="0"/>
              <a:t> </a:t>
            </a:r>
            <a:r>
              <a:rPr lang="cs-CZ" sz="2400" dirty="0" err="1" smtClean="0"/>
              <a:t>est</a:t>
            </a:r>
            <a:r>
              <a:rPr lang="cs-CZ" sz="2400" dirty="0" smtClean="0"/>
              <a:t> </a:t>
            </a:r>
            <a:r>
              <a:rPr lang="cs-CZ" sz="2400" dirty="0" err="1" smtClean="0"/>
              <a:t>végétarien</a:t>
            </a:r>
            <a:r>
              <a:rPr lang="cs-CZ" sz="2400" dirty="0" smtClean="0"/>
              <a:t>. </a:t>
            </a:r>
            <a:r>
              <a:rPr lang="cs-CZ" sz="2400" dirty="0" err="1" smtClean="0"/>
              <a:t>Il</a:t>
            </a:r>
            <a:r>
              <a:rPr lang="cs-CZ" sz="2400" dirty="0" smtClean="0"/>
              <a:t> </a:t>
            </a:r>
            <a:r>
              <a:rPr lang="cs-CZ" sz="2400" dirty="0" err="1" smtClean="0"/>
              <a:t>mange</a:t>
            </a:r>
            <a:r>
              <a:rPr lang="cs-CZ" sz="2400" dirty="0" smtClean="0"/>
              <a:t> des </a:t>
            </a:r>
            <a:r>
              <a:rPr lang="cs-CZ" sz="2400" dirty="0" err="1" smtClean="0"/>
              <a:t>plantes</a:t>
            </a:r>
            <a:r>
              <a:rPr lang="cs-CZ" sz="2400" dirty="0" smtClean="0"/>
              <a:t>, des </a:t>
            </a:r>
            <a:r>
              <a:rPr lang="cs-CZ" sz="2400" dirty="0" err="1" smtClean="0"/>
              <a:t>fruits</a:t>
            </a:r>
            <a:r>
              <a:rPr lang="cs-CZ" sz="2400" dirty="0" smtClean="0"/>
              <a:t> et des </a:t>
            </a:r>
            <a:r>
              <a:rPr lang="cs-CZ" sz="2400" dirty="0" err="1" smtClean="0"/>
              <a:t>fleurs</a:t>
            </a:r>
            <a:endParaRPr lang="cs-CZ" sz="2400" dirty="0"/>
          </a:p>
        </p:txBody>
      </p:sp>
      <p:pic>
        <p:nvPicPr>
          <p:cNvPr id="1026" name="Picture 2" descr="Výsledek obrázku pro vegeta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1043"/>
            <a:ext cx="4261105" cy="31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981" y="5532699"/>
            <a:ext cx="3427019" cy="658551"/>
          </a:xfrm>
        </p:spPr>
        <p:txBody>
          <a:bodyPr rtlCol="0"/>
          <a:lstStyle/>
          <a:p>
            <a:pPr rtl="0"/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-209" r="33598" b="209"/>
          <a:stretch/>
        </p:blipFill>
        <p:spPr/>
      </p:pic>
      <p:sp>
        <p:nvSpPr>
          <p:cNvPr id="5" name="TextovéPole 4"/>
          <p:cNvSpPr txBox="1"/>
          <p:nvPr/>
        </p:nvSpPr>
        <p:spPr>
          <a:xfrm>
            <a:off x="509286" y="432000"/>
            <a:ext cx="5278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/>
              <a:t>Leur</a:t>
            </a:r>
            <a:r>
              <a:rPr lang="cs-CZ" sz="6000" dirty="0" smtClean="0"/>
              <a:t> habitat </a:t>
            </a:r>
            <a:endParaRPr lang="cs-CZ" sz="6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9286" y="1944547"/>
            <a:ext cx="527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C’est</a:t>
            </a:r>
            <a:r>
              <a:rPr lang="cs-CZ" sz="2400" dirty="0" smtClean="0"/>
              <a:t> </a:t>
            </a:r>
            <a:r>
              <a:rPr lang="cs-CZ" sz="2400" dirty="0" err="1" smtClean="0"/>
              <a:t>une</a:t>
            </a:r>
            <a:r>
              <a:rPr lang="cs-CZ" sz="2400" dirty="0" smtClean="0"/>
              <a:t> </a:t>
            </a:r>
            <a:r>
              <a:rPr lang="cs-CZ" sz="2400" dirty="0" err="1" smtClean="0"/>
              <a:t>espèce</a:t>
            </a:r>
            <a:r>
              <a:rPr lang="cs-CZ" sz="2400" dirty="0" smtClean="0"/>
              <a:t> </a:t>
            </a:r>
            <a:r>
              <a:rPr lang="cs-CZ" sz="2400" dirty="0" smtClean="0"/>
              <a:t>de </a:t>
            </a:r>
            <a:r>
              <a:rPr lang="cs-CZ" sz="2400" dirty="0" err="1" smtClean="0"/>
              <a:t>lézard</a:t>
            </a:r>
            <a:r>
              <a:rPr lang="cs-CZ" sz="2400" dirty="0" smtClean="0"/>
              <a:t> </a:t>
            </a:r>
            <a:r>
              <a:rPr lang="cs-CZ" sz="2400" dirty="0" err="1" smtClean="0"/>
              <a:t>endemique</a:t>
            </a:r>
            <a:r>
              <a:rPr lang="cs-CZ" sz="2400" dirty="0" smtClean="0"/>
              <a:t> qui vit </a:t>
            </a:r>
            <a:r>
              <a:rPr lang="cs-CZ" sz="2400" dirty="0" err="1" smtClean="0"/>
              <a:t>sur</a:t>
            </a:r>
            <a:r>
              <a:rPr lang="cs-CZ" sz="2400" dirty="0" smtClean="0"/>
              <a:t> </a:t>
            </a:r>
            <a:r>
              <a:rPr lang="cs-CZ" sz="2400" dirty="0" err="1" smtClean="0"/>
              <a:t>l´Ile</a:t>
            </a:r>
            <a:r>
              <a:rPr lang="cs-CZ" sz="2400" dirty="0" smtClean="0"/>
              <a:t> </a:t>
            </a:r>
            <a:r>
              <a:rPr lang="cs-CZ" sz="2400" dirty="0" smtClean="0"/>
              <a:t>de Grand </a:t>
            </a:r>
            <a:r>
              <a:rPr lang="cs-CZ" sz="2400" dirty="0" err="1" smtClean="0"/>
              <a:t>Cayman</a:t>
            </a:r>
            <a:r>
              <a:rPr lang="cs-CZ" sz="2400" dirty="0" smtClean="0"/>
              <a:t>.</a:t>
            </a:r>
            <a:endParaRPr lang="cs-CZ" sz="2400" kern="1200" dirty="0">
              <a:solidFill>
                <a:schemeClr val="tx1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" y="3874120"/>
            <a:ext cx="5278056" cy="23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-29" r="38195" b="29"/>
          <a:stretch/>
        </p:blipFill>
        <p:spPr/>
      </p:pic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4" y="3469936"/>
            <a:ext cx="5483857" cy="272131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cs-CZ" dirty="0" smtClean="0"/>
              <a:t>4</a:t>
            </a:r>
            <a:fld id="{19B51A1E-902D-48AF-9020-955120F399B6}" type="slidenum">
              <a:rPr lang="cs-CZ" smtClean="0"/>
              <a:pPr rtl="0"/>
              <a:t>5</a:t>
            </a:fld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95" y="432000"/>
            <a:ext cx="5410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/>
              <a:t>H</a:t>
            </a:r>
            <a:r>
              <a:rPr lang="cs-CZ" sz="6000" dirty="0" err="1" smtClean="0"/>
              <a:t>istoire</a:t>
            </a:r>
            <a:endParaRPr lang="cs-CZ" sz="6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94" y="1705071"/>
            <a:ext cx="5230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En 2003 </a:t>
            </a:r>
            <a:r>
              <a:rPr lang="cs-CZ" sz="2400" dirty="0" err="1" smtClean="0"/>
              <a:t>il</a:t>
            </a:r>
            <a:r>
              <a:rPr lang="cs-CZ" sz="2400" dirty="0" smtClean="0"/>
              <a:t> y </a:t>
            </a:r>
            <a:r>
              <a:rPr lang="cs-CZ" sz="2400" dirty="0" err="1" smtClean="0"/>
              <a:t>avait</a:t>
            </a:r>
            <a:r>
              <a:rPr lang="cs-CZ" sz="2400" dirty="0" smtClean="0"/>
              <a:t> </a:t>
            </a:r>
            <a:r>
              <a:rPr lang="cs-CZ" sz="2400" dirty="0" err="1" smtClean="0"/>
              <a:t>seulement</a:t>
            </a:r>
            <a:r>
              <a:rPr lang="cs-CZ" sz="2400" dirty="0" smtClean="0"/>
              <a:t> 15 </a:t>
            </a:r>
            <a:r>
              <a:rPr lang="cs-CZ" sz="2400" dirty="0" err="1"/>
              <a:t>i</a:t>
            </a:r>
            <a:r>
              <a:rPr lang="cs-CZ" sz="2400" dirty="0" err="1" smtClean="0"/>
              <a:t>guanes</a:t>
            </a:r>
            <a:r>
              <a:rPr lang="cs-CZ" sz="2400" dirty="0" smtClean="0"/>
              <a:t> </a:t>
            </a:r>
            <a:r>
              <a:rPr lang="cs-CZ" sz="2400" dirty="0" err="1" smtClean="0"/>
              <a:t>sauvages</a:t>
            </a:r>
            <a:r>
              <a:rPr lang="cs-CZ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Depuis</a:t>
            </a:r>
            <a:r>
              <a:rPr lang="cs-CZ" sz="2400" dirty="0" smtClean="0"/>
              <a:t> 2004, 219 </a:t>
            </a:r>
            <a:r>
              <a:rPr lang="cs-CZ" sz="2400" dirty="0" err="1" smtClean="0"/>
              <a:t>animaux</a:t>
            </a:r>
            <a:r>
              <a:rPr lang="cs-CZ" sz="2400" dirty="0" smtClean="0"/>
              <a:t> </a:t>
            </a:r>
            <a:r>
              <a:rPr lang="cs-CZ" sz="2400" dirty="0" err="1" smtClean="0"/>
              <a:t>sont</a:t>
            </a:r>
            <a:r>
              <a:rPr lang="cs-CZ" sz="2400" dirty="0" smtClean="0"/>
              <a:t> </a:t>
            </a:r>
            <a:r>
              <a:rPr lang="cs-CZ" sz="2400" dirty="0" err="1" smtClean="0"/>
              <a:t>élevés</a:t>
            </a:r>
            <a:r>
              <a:rPr lang="cs-CZ" sz="2400" dirty="0" smtClean="0"/>
              <a:t> </a:t>
            </a:r>
            <a:r>
              <a:rPr lang="cs-CZ" sz="2400" dirty="0" err="1" smtClean="0"/>
              <a:t>dans</a:t>
            </a:r>
            <a:r>
              <a:rPr lang="cs-CZ" sz="2400" dirty="0" smtClean="0"/>
              <a:t> la </a:t>
            </a:r>
            <a:r>
              <a:rPr lang="cs-CZ" sz="2400" dirty="0" err="1" smtClean="0"/>
              <a:t>réserve</a:t>
            </a:r>
            <a:r>
              <a:rPr lang="cs-CZ" sz="2400" dirty="0" smtClean="0"/>
              <a:t> de Grand </a:t>
            </a:r>
            <a:r>
              <a:rPr lang="cs-CZ" sz="2400" dirty="0" err="1" smtClean="0"/>
              <a:t>Cayman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97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3" b="2454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670">
            <a:off x="1807351" y="1748805"/>
            <a:ext cx="5660889" cy="297289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15636" y="4787975"/>
            <a:ext cx="936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MERCI POUR VOTRE ATTENTION !</a:t>
            </a:r>
            <a:endParaRPr lang="cs-CZ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schemas.microsoft.com/office/2006/metadata/properties"/>
    <ds:schemaRef ds:uri="http://schemas.microsoft.com/sharepoint/v3"/>
    <ds:schemaRef ds:uri="http://purl.org/dc/terms/"/>
    <ds:schemaRef ds:uri="6dc4bcd6-49db-4c07-9060-8acfc67cef9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b0879af-3eba-417a-a55a-ffe6dcd6ca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115</Words>
  <Application>Microsoft Office PowerPoint</Application>
  <PresentationFormat>Širokoúhlá obrazovka</PresentationFormat>
  <Paragraphs>25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Motiv Office</vt:lpstr>
      <vt:lpstr>Iguane bleu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2019-12-09T14:13:52Z</dcterms:created>
  <dcterms:modified xsi:type="dcterms:W3CDTF">2020-01-17T12:42:56Z</dcterms:modified>
</cp:coreProperties>
</file>